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4" r:id="rId3"/>
    <p:sldId id="275" r:id="rId4"/>
    <p:sldId id="277" r:id="rId5"/>
    <p:sldId id="260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xin Xu" userId="2753379b-5c60-4556-8cfa-9b891bc5c6d4" providerId="ADAL" clId="{48964F33-C14D-4766-A9B4-FE9506FA172D}"/>
    <pc:docChg chg="undo custSel addSld delSld modSld sldOrd">
      <pc:chgData name="Lianxin Xu" userId="2753379b-5c60-4556-8cfa-9b891bc5c6d4" providerId="ADAL" clId="{48964F33-C14D-4766-A9B4-FE9506FA172D}" dt="2025-09-19T14:17:24.258" v="3590" actId="948"/>
      <pc:docMkLst>
        <pc:docMk/>
      </pc:docMkLst>
      <pc:sldChg chg="addSp delSp mod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1698436957" sldId="256"/>
        </pc:sldMkLst>
        <pc:spChg chg="del">
          <ac:chgData name="Lianxin Xu" userId="2753379b-5c60-4556-8cfa-9b891bc5c6d4" providerId="ADAL" clId="{48964F33-C14D-4766-A9B4-FE9506FA172D}" dt="2025-09-16T08:35:06.328" v="1" actId="478"/>
          <ac:spMkLst>
            <pc:docMk/>
            <pc:sldMk cId="1698436957" sldId="256"/>
            <ac:spMk id="2" creationId="{5B2D5CF9-23A3-408B-96F4-50A93C19B215}"/>
          </ac:spMkLst>
        </pc:spChg>
        <pc:spChg chg="del">
          <ac:chgData name="Lianxin Xu" userId="2753379b-5c60-4556-8cfa-9b891bc5c6d4" providerId="ADAL" clId="{48964F33-C14D-4766-A9B4-FE9506FA172D}" dt="2025-09-16T08:35:07.663" v="2" actId="478"/>
          <ac:spMkLst>
            <pc:docMk/>
            <pc:sldMk cId="1698436957" sldId="256"/>
            <ac:spMk id="3" creationId="{D1333E6D-41B6-45C8-BDBA-D437118A35C8}"/>
          </ac:spMkLst>
        </pc:spChg>
        <pc:spChg chg="add mod">
          <ac:chgData name="Lianxin Xu" userId="2753379b-5c60-4556-8cfa-9b891bc5c6d4" providerId="ADAL" clId="{48964F33-C14D-4766-A9B4-FE9506FA172D}" dt="2025-09-16T08:48:13.224" v="85" actId="20577"/>
          <ac:spMkLst>
            <pc:docMk/>
            <pc:sldMk cId="1698436957" sldId="256"/>
            <ac:spMk id="4" creationId="{9C08E2DD-E70E-4AC9-AD7A-317F2761FCC4}"/>
          </ac:spMkLst>
        </pc:spChg>
        <pc:spChg chg="add del mod">
          <ac:chgData name="Lianxin Xu" userId="2753379b-5c60-4556-8cfa-9b891bc5c6d4" providerId="ADAL" clId="{48964F33-C14D-4766-A9B4-FE9506FA172D}" dt="2025-09-16T08:48:16.579" v="86" actId="478"/>
          <ac:spMkLst>
            <pc:docMk/>
            <pc:sldMk cId="1698436957" sldId="256"/>
            <ac:spMk id="6" creationId="{874C0C75-3866-44AA-A62D-8F393E1B3249}"/>
          </ac:spMkLst>
        </pc:spChg>
        <pc:spChg chg="add del mod">
          <ac:chgData name="Lianxin Xu" userId="2753379b-5c60-4556-8cfa-9b891bc5c6d4" providerId="ADAL" clId="{48964F33-C14D-4766-A9B4-FE9506FA172D}" dt="2025-09-16T08:49:05.703" v="162" actId="1076"/>
          <ac:spMkLst>
            <pc:docMk/>
            <pc:sldMk cId="1698436957" sldId="256"/>
            <ac:spMk id="7" creationId="{3DFACF84-F7DB-4C96-BF04-0549BAF0F88B}"/>
          </ac:spMkLst>
        </pc:spChg>
        <pc:spChg chg="add del mod">
          <ac:chgData name="Lianxin Xu" userId="2753379b-5c60-4556-8cfa-9b891bc5c6d4" providerId="ADAL" clId="{48964F33-C14D-4766-A9B4-FE9506FA172D}" dt="2025-09-16T08:40:56.567" v="49" actId="478"/>
          <ac:spMkLst>
            <pc:docMk/>
            <pc:sldMk cId="1698436957" sldId="256"/>
            <ac:spMk id="8" creationId="{0550DA27-FADB-44EF-8337-E6FF5D0CEF09}"/>
          </ac:spMkLst>
        </pc:spChg>
        <pc:spChg chg="add del mod">
          <ac:chgData name="Lianxin Xu" userId="2753379b-5c60-4556-8cfa-9b891bc5c6d4" providerId="ADAL" clId="{48964F33-C14D-4766-A9B4-FE9506FA172D}" dt="2025-09-18T19:13:07.965" v="2462" actId="478"/>
          <ac:spMkLst>
            <pc:docMk/>
            <pc:sldMk cId="1698436957" sldId="256"/>
            <ac:spMk id="11" creationId="{B38E5959-8B61-4B55-977E-1EE6EFA6EEAD}"/>
          </ac:spMkLst>
        </pc:spChg>
        <pc:spChg chg="add del mod">
          <ac:chgData name="Lianxin Xu" userId="2753379b-5c60-4556-8cfa-9b891bc5c6d4" providerId="ADAL" clId="{48964F33-C14D-4766-A9B4-FE9506FA172D}" dt="2025-09-18T19:13:07.965" v="2462" actId="478"/>
          <ac:spMkLst>
            <pc:docMk/>
            <pc:sldMk cId="1698436957" sldId="256"/>
            <ac:spMk id="12" creationId="{90391EE1-65FC-46DA-9F72-F1EC4AC84547}"/>
          </ac:spMkLst>
        </pc:spChg>
        <pc:spChg chg="add del mod">
          <ac:chgData name="Lianxin Xu" userId="2753379b-5c60-4556-8cfa-9b891bc5c6d4" providerId="ADAL" clId="{48964F33-C14D-4766-A9B4-FE9506FA172D}" dt="2025-09-18T19:13:07.965" v="2462" actId="478"/>
          <ac:spMkLst>
            <pc:docMk/>
            <pc:sldMk cId="1698436957" sldId="256"/>
            <ac:spMk id="13" creationId="{5C93D3DE-327D-496E-8EB1-09D7A2259CDF}"/>
          </ac:spMkLst>
        </pc:spChg>
        <pc:spChg chg="add mod">
          <ac:chgData name="Lianxin Xu" userId="2753379b-5c60-4556-8cfa-9b891bc5c6d4" providerId="ADAL" clId="{48964F33-C14D-4766-A9B4-FE9506FA172D}" dt="2025-09-18T19:13:12.495" v="2463" actId="20577"/>
          <ac:spMkLst>
            <pc:docMk/>
            <pc:sldMk cId="1698436957" sldId="256"/>
            <ac:spMk id="14" creationId="{A0394BD1-39A1-4645-A929-2DDC1381E597}"/>
          </ac:spMkLst>
        </pc:spChg>
        <pc:spChg chg="add del mod">
          <ac:chgData name="Lianxin Xu" userId="2753379b-5c60-4556-8cfa-9b891bc5c6d4" providerId="ADAL" clId="{48964F33-C14D-4766-A9B4-FE9506FA172D}" dt="2025-09-16T08:51:43.582" v="322" actId="478"/>
          <ac:spMkLst>
            <pc:docMk/>
            <pc:sldMk cId="1698436957" sldId="256"/>
            <ac:spMk id="15" creationId="{E271739D-9363-4183-88E8-9CD78CCA0E7F}"/>
          </ac:spMkLst>
        </pc:spChg>
        <pc:spChg chg="add del mod">
          <ac:chgData name="Lianxin Xu" userId="2753379b-5c60-4556-8cfa-9b891bc5c6d4" providerId="ADAL" clId="{48964F33-C14D-4766-A9B4-FE9506FA172D}" dt="2025-09-18T19:13:07.965" v="2462" actId="478"/>
          <ac:spMkLst>
            <pc:docMk/>
            <pc:sldMk cId="1698436957" sldId="256"/>
            <ac:spMk id="16" creationId="{13D7320C-291E-427E-97A6-BE9EE9ED8FC9}"/>
          </ac:spMkLst>
        </pc:spChg>
        <pc:spChg chg="add del mod">
          <ac:chgData name="Lianxin Xu" userId="2753379b-5c60-4556-8cfa-9b891bc5c6d4" providerId="ADAL" clId="{48964F33-C14D-4766-A9B4-FE9506FA172D}" dt="2025-09-18T19:13:07.965" v="2462" actId="478"/>
          <ac:spMkLst>
            <pc:docMk/>
            <pc:sldMk cId="1698436957" sldId="256"/>
            <ac:spMk id="17" creationId="{DA1F8FAF-8358-47D3-8E6C-C64E9D52ABFD}"/>
          </ac:spMkLst>
        </pc:spChg>
        <pc:picChg chg="del">
          <ac:chgData name="Lianxin Xu" userId="2753379b-5c60-4556-8cfa-9b891bc5c6d4" providerId="ADAL" clId="{48964F33-C14D-4766-A9B4-FE9506FA172D}" dt="2025-09-18T19:02:34.555" v="2422"/>
          <ac:picMkLst>
            <pc:docMk/>
            <pc:sldMk cId="1698436957" sldId="256"/>
            <ac:picMk id="2" creationId="{AF4AC6BB-B57B-496E-B433-1DEBC884D38E}"/>
          </ac:picMkLst>
        </pc:picChg>
        <pc:picChg chg="add del mod modCrop">
          <ac:chgData name="Lianxin Xu" userId="2753379b-5c60-4556-8cfa-9b891bc5c6d4" providerId="ADAL" clId="{48964F33-C14D-4766-A9B4-FE9506FA172D}" dt="2025-09-16T08:48:01.189" v="65" actId="478"/>
          <ac:picMkLst>
            <pc:docMk/>
            <pc:sldMk cId="1698436957" sldId="256"/>
            <ac:picMk id="10" creationId="{91F1E6BF-9AEE-4D91-8866-676DC7A502DB}"/>
          </ac:picMkLst>
        </pc:picChg>
      </pc:sldChg>
      <pc:sldChg chg="delSp modSp add del mod ord">
        <pc:chgData name="Lianxin Xu" userId="2753379b-5c60-4556-8cfa-9b891bc5c6d4" providerId="ADAL" clId="{48964F33-C14D-4766-A9B4-FE9506FA172D}" dt="2025-09-19T13:03:17.397" v="2804" actId="47"/>
        <pc:sldMkLst>
          <pc:docMk/>
          <pc:sldMk cId="2192231625" sldId="257"/>
        </pc:sldMkLst>
        <pc:spChg chg="del mod">
          <ac:chgData name="Lianxin Xu" userId="2753379b-5c60-4556-8cfa-9b891bc5c6d4" providerId="ADAL" clId="{48964F33-C14D-4766-A9B4-FE9506FA172D}" dt="2025-09-19T13:02:57.123" v="2800" actId="21"/>
          <ac:spMkLst>
            <pc:docMk/>
            <pc:sldMk cId="2192231625" sldId="257"/>
            <ac:spMk id="4" creationId="{9C08E2DD-E70E-4AC9-AD7A-317F2761FCC4}"/>
          </ac:spMkLst>
        </pc:spChg>
        <pc:spChg chg="del mod">
          <ac:chgData name="Lianxin Xu" userId="2753379b-5c60-4556-8cfa-9b891bc5c6d4" providerId="ADAL" clId="{48964F33-C14D-4766-A9B4-FE9506FA172D}" dt="2025-09-19T13:02:57.123" v="2800" actId="21"/>
          <ac:spMkLst>
            <pc:docMk/>
            <pc:sldMk cId="2192231625" sldId="257"/>
            <ac:spMk id="7" creationId="{3DFACF84-F7DB-4C96-BF04-0549BAF0F88B}"/>
          </ac:spMkLst>
        </pc:spChg>
        <pc:spChg chg="del">
          <ac:chgData name="Lianxin Xu" userId="2753379b-5c60-4556-8cfa-9b891bc5c6d4" providerId="ADAL" clId="{48964F33-C14D-4766-A9B4-FE9506FA172D}" dt="2025-09-16T13:24:35.345" v="386" actId="478"/>
          <ac:spMkLst>
            <pc:docMk/>
            <pc:sldMk cId="2192231625" sldId="257"/>
            <ac:spMk id="11" creationId="{B38E5959-8B61-4B55-977E-1EE6EFA6EEAD}"/>
          </ac:spMkLst>
        </pc:spChg>
        <pc:spChg chg="del">
          <ac:chgData name="Lianxin Xu" userId="2753379b-5c60-4556-8cfa-9b891bc5c6d4" providerId="ADAL" clId="{48964F33-C14D-4766-A9B4-FE9506FA172D}" dt="2025-09-16T13:24:37.127" v="388" actId="478"/>
          <ac:spMkLst>
            <pc:docMk/>
            <pc:sldMk cId="2192231625" sldId="257"/>
            <ac:spMk id="12" creationId="{90391EE1-65FC-46DA-9F72-F1EC4AC84547}"/>
          </ac:spMkLst>
        </pc:spChg>
        <pc:spChg chg="del">
          <ac:chgData name="Lianxin Xu" userId="2753379b-5c60-4556-8cfa-9b891bc5c6d4" providerId="ADAL" clId="{48964F33-C14D-4766-A9B4-FE9506FA172D}" dt="2025-09-16T13:24:39.201" v="390" actId="478"/>
          <ac:spMkLst>
            <pc:docMk/>
            <pc:sldMk cId="2192231625" sldId="257"/>
            <ac:spMk id="13" creationId="{5C93D3DE-327D-496E-8EB1-09D7A2259CDF}"/>
          </ac:spMkLst>
        </pc:spChg>
        <pc:spChg chg="del">
          <ac:chgData name="Lianxin Xu" userId="2753379b-5c60-4556-8cfa-9b891bc5c6d4" providerId="ADAL" clId="{48964F33-C14D-4766-A9B4-FE9506FA172D}" dt="2025-09-16T13:24:34.272" v="385" actId="478"/>
          <ac:spMkLst>
            <pc:docMk/>
            <pc:sldMk cId="2192231625" sldId="257"/>
            <ac:spMk id="14" creationId="{A0394BD1-39A1-4645-A929-2DDC1381E597}"/>
          </ac:spMkLst>
        </pc:spChg>
        <pc:spChg chg="del">
          <ac:chgData name="Lianxin Xu" userId="2753379b-5c60-4556-8cfa-9b891bc5c6d4" providerId="ADAL" clId="{48964F33-C14D-4766-A9B4-FE9506FA172D}" dt="2025-09-16T13:24:36.264" v="387" actId="478"/>
          <ac:spMkLst>
            <pc:docMk/>
            <pc:sldMk cId="2192231625" sldId="257"/>
            <ac:spMk id="16" creationId="{13D7320C-291E-427E-97A6-BE9EE9ED8FC9}"/>
          </ac:spMkLst>
        </pc:spChg>
        <pc:spChg chg="del">
          <ac:chgData name="Lianxin Xu" userId="2753379b-5c60-4556-8cfa-9b891bc5c6d4" providerId="ADAL" clId="{48964F33-C14D-4766-A9B4-FE9506FA172D}" dt="2025-09-16T13:24:37.995" v="389" actId="478"/>
          <ac:spMkLst>
            <pc:docMk/>
            <pc:sldMk cId="2192231625" sldId="257"/>
            <ac:spMk id="17" creationId="{DA1F8FAF-8358-47D3-8E6C-C64E9D52ABFD}"/>
          </ac:spMkLst>
        </pc:spChg>
      </pc:sldChg>
      <pc:sldChg chg="addSp delSp modSp add del mod">
        <pc:chgData name="Lianxin Xu" userId="2753379b-5c60-4556-8cfa-9b891bc5c6d4" providerId="ADAL" clId="{48964F33-C14D-4766-A9B4-FE9506FA172D}" dt="2025-09-18T14:45:30.431" v="1999" actId="47"/>
        <pc:sldMkLst>
          <pc:docMk/>
          <pc:sldMk cId="1846660286" sldId="258"/>
        </pc:sldMkLst>
        <pc:spChg chg="mod">
          <ac:chgData name="Lianxin Xu" userId="2753379b-5c60-4556-8cfa-9b891bc5c6d4" providerId="ADAL" clId="{48964F33-C14D-4766-A9B4-FE9506FA172D}" dt="2025-09-16T13:27:46.942" v="569" actId="20577"/>
          <ac:spMkLst>
            <pc:docMk/>
            <pc:sldMk cId="1846660286" sldId="258"/>
            <ac:spMk id="4" creationId="{9C08E2DD-E70E-4AC9-AD7A-317F2761FCC4}"/>
          </ac:spMkLst>
        </pc:spChg>
        <pc:spChg chg="add del mod">
          <ac:chgData name="Lianxin Xu" userId="2753379b-5c60-4556-8cfa-9b891bc5c6d4" providerId="ADAL" clId="{48964F33-C14D-4766-A9B4-FE9506FA172D}" dt="2025-09-16T13:58:00.375" v="574" actId="478"/>
          <ac:spMkLst>
            <pc:docMk/>
            <pc:sldMk cId="1846660286" sldId="258"/>
            <ac:spMk id="5" creationId="{F253072F-84B5-49F4-926D-78BD76D8A840}"/>
          </ac:spMkLst>
        </pc:spChg>
        <pc:spChg chg="add mod">
          <ac:chgData name="Lianxin Xu" userId="2753379b-5c60-4556-8cfa-9b891bc5c6d4" providerId="ADAL" clId="{48964F33-C14D-4766-A9B4-FE9506FA172D}" dt="2025-09-16T14:00:36.310" v="756" actId="164"/>
          <ac:spMkLst>
            <pc:docMk/>
            <pc:sldMk cId="1846660286" sldId="258"/>
            <ac:spMk id="6" creationId="{F5311A4E-E9C5-42E7-B0B3-B7B1802D1A23}"/>
          </ac:spMkLst>
        </pc:spChg>
        <pc:spChg chg="mod">
          <ac:chgData name="Lianxin Xu" userId="2753379b-5c60-4556-8cfa-9b891bc5c6d4" providerId="ADAL" clId="{48964F33-C14D-4766-A9B4-FE9506FA172D}" dt="2025-09-16T14:00:15.597" v="752" actId="948"/>
          <ac:spMkLst>
            <pc:docMk/>
            <pc:sldMk cId="1846660286" sldId="258"/>
            <ac:spMk id="7" creationId="{3DFACF84-F7DB-4C96-BF04-0549BAF0F88B}"/>
          </ac:spMkLst>
        </pc:spChg>
        <pc:grpChg chg="add mod">
          <ac:chgData name="Lianxin Xu" userId="2753379b-5c60-4556-8cfa-9b891bc5c6d4" providerId="ADAL" clId="{48964F33-C14D-4766-A9B4-FE9506FA172D}" dt="2025-09-16T14:00:36.310" v="756" actId="164"/>
          <ac:grpSpMkLst>
            <pc:docMk/>
            <pc:sldMk cId="1846660286" sldId="258"/>
            <ac:grpSpMk id="8" creationId="{84A62630-10A8-4345-BA8B-35FE8AADB862}"/>
          </ac:grpSpMkLst>
        </pc:grpChg>
        <pc:picChg chg="add mod">
          <ac:chgData name="Lianxin Xu" userId="2753379b-5c60-4556-8cfa-9b891bc5c6d4" providerId="ADAL" clId="{48964F33-C14D-4766-A9B4-FE9506FA172D}" dt="2025-09-16T14:00:36.310" v="756" actId="164"/>
          <ac:picMkLst>
            <pc:docMk/>
            <pc:sldMk cId="1846660286" sldId="258"/>
            <ac:picMk id="3" creationId="{8F62F702-9D7C-4556-BA4D-FA8ECA2DEDBA}"/>
          </ac:picMkLst>
        </pc:picChg>
      </pc:sldChg>
      <pc:sldChg chg="addSp modSp add mod ord">
        <pc:chgData name="Lianxin Xu" userId="2753379b-5c60-4556-8cfa-9b891bc5c6d4" providerId="ADAL" clId="{48964F33-C14D-4766-A9B4-FE9506FA172D}" dt="2025-09-19T14:07:32.583" v="2832" actId="1076"/>
        <pc:sldMkLst>
          <pc:docMk/>
          <pc:sldMk cId="2116793151" sldId="258"/>
        </pc:sldMkLst>
        <pc:spChg chg="mod">
          <ac:chgData name="Lianxin Xu" userId="2753379b-5c60-4556-8cfa-9b891bc5c6d4" providerId="ADAL" clId="{48964F33-C14D-4766-A9B4-FE9506FA172D}" dt="2025-09-19T13:04:35.313" v="2823" actId="404"/>
          <ac:spMkLst>
            <pc:docMk/>
            <pc:sldMk cId="2116793151" sldId="258"/>
            <ac:spMk id="4" creationId="{9C08E2DD-E70E-4AC9-AD7A-317F2761FCC4}"/>
          </ac:spMkLst>
        </pc:spChg>
        <pc:spChg chg="add mod">
          <ac:chgData name="Lianxin Xu" userId="2753379b-5c60-4556-8cfa-9b891bc5c6d4" providerId="ADAL" clId="{48964F33-C14D-4766-A9B4-FE9506FA172D}" dt="2025-09-19T13:04:45.412" v="2825" actId="1076"/>
          <ac:spMkLst>
            <pc:docMk/>
            <pc:sldMk cId="2116793151" sldId="258"/>
            <ac:spMk id="5" creationId="{2DDA8C20-EFDA-4A18-A7B4-E7AA4FC4E389}"/>
          </ac:spMkLst>
        </pc:spChg>
        <pc:spChg chg="add mod">
          <ac:chgData name="Lianxin Xu" userId="2753379b-5c60-4556-8cfa-9b891bc5c6d4" providerId="ADAL" clId="{48964F33-C14D-4766-A9B4-FE9506FA172D}" dt="2025-09-19T13:04:49.534" v="2826" actId="1076"/>
          <ac:spMkLst>
            <pc:docMk/>
            <pc:sldMk cId="2116793151" sldId="258"/>
            <ac:spMk id="6" creationId="{65EC1F57-E0A0-4705-ACE8-B2D7C622AE86}"/>
          </ac:spMkLst>
        </pc:spChg>
        <pc:spChg chg="mod">
          <ac:chgData name="Lianxin Xu" userId="2753379b-5c60-4556-8cfa-9b891bc5c6d4" providerId="ADAL" clId="{48964F33-C14D-4766-A9B4-FE9506FA172D}" dt="2025-09-19T13:04:42.788" v="2824" actId="1076"/>
          <ac:spMkLst>
            <pc:docMk/>
            <pc:sldMk cId="2116793151" sldId="258"/>
            <ac:spMk id="7" creationId="{3DFACF84-F7DB-4C96-BF04-0549BAF0F88B}"/>
          </ac:spMkLst>
        </pc:spChg>
        <pc:spChg chg="add mod">
          <ac:chgData name="Lianxin Xu" userId="2753379b-5c60-4556-8cfa-9b891bc5c6d4" providerId="ADAL" clId="{48964F33-C14D-4766-A9B4-FE9506FA172D}" dt="2025-09-19T13:04:57.138" v="2828" actId="1076"/>
          <ac:spMkLst>
            <pc:docMk/>
            <pc:sldMk cId="2116793151" sldId="258"/>
            <ac:spMk id="8" creationId="{81DB17A2-B03F-49BF-A71C-4DD9E931693E}"/>
          </ac:spMkLst>
        </pc:spChg>
        <pc:spChg chg="add mod">
          <ac:chgData name="Lianxin Xu" userId="2753379b-5c60-4556-8cfa-9b891bc5c6d4" providerId="ADAL" clId="{48964F33-C14D-4766-A9B4-FE9506FA172D}" dt="2025-09-19T13:04:52.913" v="2827" actId="1076"/>
          <ac:spMkLst>
            <pc:docMk/>
            <pc:sldMk cId="2116793151" sldId="258"/>
            <ac:spMk id="9" creationId="{7F05DCD1-BA6C-4D03-9BD9-A6586D808011}"/>
          </ac:spMkLst>
        </pc:spChg>
        <pc:spChg chg="add mod">
          <ac:chgData name="Lianxin Xu" userId="2753379b-5c60-4556-8cfa-9b891bc5c6d4" providerId="ADAL" clId="{48964F33-C14D-4766-A9B4-FE9506FA172D}" dt="2025-09-19T14:07:32.583" v="2832" actId="1076"/>
          <ac:spMkLst>
            <pc:docMk/>
            <pc:sldMk cId="2116793151" sldId="258"/>
            <ac:spMk id="11" creationId="{E866D991-6EF3-441D-B057-7C0D2BCC3DA3}"/>
          </ac:spMkLst>
        </pc:spChg>
        <pc:picChg chg="add mod">
          <ac:chgData name="Lianxin Xu" userId="2753379b-5c60-4556-8cfa-9b891bc5c6d4" providerId="ADAL" clId="{48964F33-C14D-4766-A9B4-FE9506FA172D}" dt="2025-09-19T13:05:04.305" v="2830" actId="1076"/>
          <ac:picMkLst>
            <pc:docMk/>
            <pc:sldMk cId="2116793151" sldId="258"/>
            <ac:picMk id="10" creationId="{DF0B646C-0693-4AED-A2A9-E3A408E27896}"/>
          </ac:picMkLst>
        </pc:picChg>
      </pc:sldChg>
      <pc:sldChg chg="delSp add del mod ord">
        <pc:chgData name="Lianxin Xu" userId="2753379b-5c60-4556-8cfa-9b891bc5c6d4" providerId="ADAL" clId="{48964F33-C14D-4766-A9B4-FE9506FA172D}" dt="2025-09-19T10:49:17.058" v="2473" actId="47"/>
        <pc:sldMkLst>
          <pc:docMk/>
          <pc:sldMk cId="85361429" sldId="259"/>
        </pc:sldMkLst>
        <pc:spChg chg="del">
          <ac:chgData name="Lianxin Xu" userId="2753379b-5c60-4556-8cfa-9b891bc5c6d4" providerId="ADAL" clId="{48964F33-C14D-4766-A9B4-FE9506FA172D}" dt="2025-09-18T19:14:16.101" v="2468" actId="478"/>
          <ac:spMkLst>
            <pc:docMk/>
            <pc:sldMk cId="85361429" sldId="259"/>
            <ac:spMk id="12" creationId="{90391EE1-65FC-46DA-9F72-F1EC4AC84547}"/>
          </ac:spMkLst>
        </pc:spChg>
        <pc:spChg chg="del">
          <ac:chgData name="Lianxin Xu" userId="2753379b-5c60-4556-8cfa-9b891bc5c6d4" providerId="ADAL" clId="{48964F33-C14D-4766-A9B4-FE9506FA172D}" dt="2025-09-18T19:14:21.061" v="2469" actId="478"/>
          <ac:spMkLst>
            <pc:docMk/>
            <pc:sldMk cId="85361429" sldId="259"/>
            <ac:spMk id="13" creationId="{5C93D3DE-327D-496E-8EB1-09D7A2259CDF}"/>
          </ac:spMkLst>
        </pc:spChg>
        <pc:spChg chg="del">
          <ac:chgData name="Lianxin Xu" userId="2753379b-5c60-4556-8cfa-9b891bc5c6d4" providerId="ADAL" clId="{48964F33-C14D-4766-A9B4-FE9506FA172D}" dt="2025-09-18T19:14:21.061" v="2469" actId="478"/>
          <ac:spMkLst>
            <pc:docMk/>
            <pc:sldMk cId="85361429" sldId="259"/>
            <ac:spMk id="17" creationId="{DA1F8FAF-8358-47D3-8E6C-C64E9D52ABFD}"/>
          </ac:spMkLst>
        </pc:spChg>
      </pc:sldChg>
      <pc:sldChg chg="addSp delSp modSp add del mod ord">
        <pc:chgData name="Lianxin Xu" userId="2753379b-5c60-4556-8cfa-9b891bc5c6d4" providerId="ADAL" clId="{48964F33-C14D-4766-A9B4-FE9506FA172D}" dt="2025-09-18T14:55:25.810" v="2014" actId="47"/>
        <pc:sldMkLst>
          <pc:docMk/>
          <pc:sldMk cId="2529047494" sldId="259"/>
        </pc:sldMkLst>
        <pc:spChg chg="add del mod">
          <ac:chgData name="Lianxin Xu" userId="2753379b-5c60-4556-8cfa-9b891bc5c6d4" providerId="ADAL" clId="{48964F33-C14D-4766-A9B4-FE9506FA172D}" dt="2025-09-18T14:37:55.226" v="1603" actId="478"/>
          <ac:spMkLst>
            <pc:docMk/>
            <pc:sldMk cId="2529047494" sldId="259"/>
            <ac:spMk id="2" creationId="{4709FD60-5353-44AF-B2D1-5D4D6869A923}"/>
          </ac:spMkLst>
        </pc:spChg>
        <pc:spChg chg="mod">
          <ac:chgData name="Lianxin Xu" userId="2753379b-5c60-4556-8cfa-9b891bc5c6d4" providerId="ADAL" clId="{48964F33-C14D-4766-A9B4-FE9506FA172D}" dt="2025-09-18T14:37:52.182" v="1602" actId="20577"/>
          <ac:spMkLst>
            <pc:docMk/>
            <pc:sldMk cId="2529047494" sldId="259"/>
            <ac:spMk id="4" creationId="{9C08E2DD-E70E-4AC9-AD7A-317F2761FCC4}"/>
          </ac:spMkLst>
        </pc:spChg>
        <pc:spChg chg="del mod">
          <ac:chgData name="Lianxin Xu" userId="2753379b-5c60-4556-8cfa-9b891bc5c6d4" providerId="ADAL" clId="{48964F33-C14D-4766-A9B4-FE9506FA172D}" dt="2025-09-16T15:01:22.440" v="767"/>
          <ac:spMkLst>
            <pc:docMk/>
            <pc:sldMk cId="2529047494" sldId="259"/>
            <ac:spMk id="7" creationId="{3DFACF84-F7DB-4C96-BF04-0549BAF0F88B}"/>
          </ac:spMkLst>
        </pc:spChg>
        <pc:spChg chg="add mod">
          <ac:chgData name="Lianxin Xu" userId="2753379b-5c60-4556-8cfa-9b891bc5c6d4" providerId="ADAL" clId="{48964F33-C14D-4766-A9B4-FE9506FA172D}" dt="2025-09-18T14:44:19.429" v="1998" actId="20577"/>
          <ac:spMkLst>
            <pc:docMk/>
            <pc:sldMk cId="2529047494" sldId="259"/>
            <ac:spMk id="9" creationId="{ECFDA2DE-C4D9-4538-870B-46484E6DF814}"/>
          </ac:spMkLst>
        </pc:spChg>
        <pc:grpChg chg="del">
          <ac:chgData name="Lianxin Xu" userId="2753379b-5c60-4556-8cfa-9b891bc5c6d4" providerId="ADAL" clId="{48964F33-C14D-4766-A9B4-FE9506FA172D}" dt="2025-09-16T15:11:20.151" v="768" actId="478"/>
          <ac:grpSpMkLst>
            <pc:docMk/>
            <pc:sldMk cId="2529047494" sldId="259"/>
            <ac:grpSpMk id="8" creationId="{84A62630-10A8-4345-BA8B-35FE8AADB862}"/>
          </ac:grpSpMkLst>
        </pc:grpChg>
      </pc:sldChg>
      <pc:sldChg chg="modSp add mod ord">
        <pc:chgData name="Lianxin Xu" userId="2753379b-5c60-4556-8cfa-9b891bc5c6d4" providerId="ADAL" clId="{48964F33-C14D-4766-A9B4-FE9506FA172D}" dt="2025-09-19T14:17:14.519" v="3589" actId="207"/>
        <pc:sldMkLst>
          <pc:docMk/>
          <pc:sldMk cId="935089721" sldId="260"/>
        </pc:sldMkLst>
        <pc:spChg chg="mod">
          <ac:chgData name="Lianxin Xu" userId="2753379b-5c60-4556-8cfa-9b891bc5c6d4" providerId="ADAL" clId="{48964F33-C14D-4766-A9B4-FE9506FA172D}" dt="2025-09-19T14:17:14.519" v="3589" actId="207"/>
          <ac:spMkLst>
            <pc:docMk/>
            <pc:sldMk cId="935089721" sldId="260"/>
            <ac:spMk id="4" creationId="{F5C7BFD0-503B-4B3F-303F-E8398B8F4491}"/>
          </ac:spMkLst>
        </pc:spChg>
      </pc:sldChg>
      <pc:sldChg chg="delSp add del mod">
        <pc:chgData name="Lianxin Xu" userId="2753379b-5c60-4556-8cfa-9b891bc5c6d4" providerId="ADAL" clId="{48964F33-C14D-4766-A9B4-FE9506FA172D}" dt="2025-09-19T10:49:17.058" v="2473" actId="47"/>
        <pc:sldMkLst>
          <pc:docMk/>
          <pc:sldMk cId="1487236833" sldId="260"/>
        </pc:sldMkLst>
        <pc:spChg chg="del">
          <ac:chgData name="Lianxin Xu" userId="2753379b-5c60-4556-8cfa-9b891bc5c6d4" providerId="ADAL" clId="{48964F33-C14D-4766-A9B4-FE9506FA172D}" dt="2025-09-18T19:14:29.718" v="2471" actId="478"/>
          <ac:spMkLst>
            <pc:docMk/>
            <pc:sldMk cId="1487236833" sldId="260"/>
            <ac:spMk id="13" creationId="{5C93D3DE-327D-496E-8EB1-09D7A2259CDF}"/>
          </ac:spMkLst>
        </pc:spChg>
        <pc:spChg chg="del">
          <ac:chgData name="Lianxin Xu" userId="2753379b-5c60-4556-8cfa-9b891bc5c6d4" providerId="ADAL" clId="{48964F33-C14D-4766-A9B4-FE9506FA172D}" dt="2025-09-18T19:14:27.577" v="2470" actId="478"/>
          <ac:spMkLst>
            <pc:docMk/>
            <pc:sldMk cId="1487236833" sldId="260"/>
            <ac:spMk id="17" creationId="{DA1F8FAF-8358-47D3-8E6C-C64E9D52ABFD}"/>
          </ac:spMkLst>
        </pc:spChg>
      </pc:sldChg>
      <pc:sldChg chg="addSp delSp modSp add del mod">
        <pc:chgData name="Lianxin Xu" userId="2753379b-5c60-4556-8cfa-9b891bc5c6d4" providerId="ADAL" clId="{48964F33-C14D-4766-A9B4-FE9506FA172D}" dt="2025-09-18T14:45:34.110" v="2000" actId="47"/>
        <pc:sldMkLst>
          <pc:docMk/>
          <pc:sldMk cId="2245270244" sldId="260"/>
        </pc:sldMkLst>
        <pc:spChg chg="del">
          <ac:chgData name="Lianxin Xu" userId="2753379b-5c60-4556-8cfa-9b891bc5c6d4" providerId="ADAL" clId="{48964F33-C14D-4766-A9B4-FE9506FA172D}" dt="2025-09-16T15:35:39.259" v="1256" actId="478"/>
          <ac:spMkLst>
            <pc:docMk/>
            <pc:sldMk cId="2245270244" sldId="260"/>
            <ac:spMk id="2" creationId="{4709FD60-5353-44AF-B2D1-5D4D6869A923}"/>
          </ac:spMkLst>
        </pc:spChg>
        <pc:spChg chg="mod">
          <ac:chgData name="Lianxin Xu" userId="2753379b-5c60-4556-8cfa-9b891bc5c6d4" providerId="ADAL" clId="{48964F33-C14D-4766-A9B4-FE9506FA172D}" dt="2025-09-16T15:32:40.708" v="1062" actId="20577"/>
          <ac:spMkLst>
            <pc:docMk/>
            <pc:sldMk cId="2245270244" sldId="260"/>
            <ac:spMk id="4" creationId="{9C08E2DD-E70E-4AC9-AD7A-317F2761FCC4}"/>
          </ac:spMkLst>
        </pc:spChg>
        <pc:spChg chg="add mod">
          <ac:chgData name="Lianxin Xu" userId="2753379b-5c60-4556-8cfa-9b891bc5c6d4" providerId="ADAL" clId="{48964F33-C14D-4766-A9B4-FE9506FA172D}" dt="2025-09-17T12:18:39.697" v="1305" actId="1076"/>
          <ac:spMkLst>
            <pc:docMk/>
            <pc:sldMk cId="2245270244" sldId="260"/>
            <ac:spMk id="5" creationId="{22D580C4-86C7-4C1A-9CCE-C40A54F2A381}"/>
          </ac:spMkLst>
        </pc:spChg>
        <pc:spChg chg="mod">
          <ac:chgData name="Lianxin Xu" userId="2753379b-5c60-4556-8cfa-9b891bc5c6d4" providerId="ADAL" clId="{48964F33-C14D-4766-A9B4-FE9506FA172D}" dt="2025-09-16T15:35:34.967" v="1255" actId="20577"/>
          <ac:spMkLst>
            <pc:docMk/>
            <pc:sldMk cId="2245270244" sldId="260"/>
            <ac:spMk id="9" creationId="{ECFDA2DE-C4D9-4538-870B-46484E6DF814}"/>
          </ac:spMkLst>
        </pc:spChg>
      </pc:sldChg>
      <pc:sldChg chg="modSp add del mod">
        <pc:chgData name="Lianxin Xu" userId="2753379b-5c60-4556-8cfa-9b891bc5c6d4" providerId="ADAL" clId="{48964F33-C14D-4766-A9B4-FE9506FA172D}" dt="2025-09-19T10:49:17.058" v="2473" actId="47"/>
        <pc:sldMkLst>
          <pc:docMk/>
          <pc:sldMk cId="2182047415" sldId="261"/>
        </pc:sldMkLst>
        <pc:spChg chg="mod">
          <ac:chgData name="Lianxin Xu" userId="2753379b-5c60-4556-8cfa-9b891bc5c6d4" providerId="ADAL" clId="{48964F33-C14D-4766-A9B4-FE9506FA172D}" dt="2025-09-18T19:14:37.503" v="2472" actId="20577"/>
          <ac:spMkLst>
            <pc:docMk/>
            <pc:sldMk cId="2182047415" sldId="261"/>
            <ac:spMk id="17" creationId="{DA1F8FAF-8358-47D3-8E6C-C64E9D52ABFD}"/>
          </ac:spMkLst>
        </pc:sp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2733280270" sldId="262"/>
        </pc:sldMkLst>
        <pc:spChg chg="del">
          <ac:chgData name="Lianxin Xu" userId="2753379b-5c60-4556-8cfa-9b891bc5c6d4" providerId="ADAL" clId="{48964F33-C14D-4766-A9B4-FE9506FA172D}" dt="2025-09-18T19:02:46.522" v="2425" actId="478"/>
          <ac:spMkLst>
            <pc:docMk/>
            <pc:sldMk cId="2733280270" sldId="262"/>
            <ac:spMk id="2" creationId="{A37D02B6-EE7A-4FF5-8D6B-6350EC3E1624}"/>
          </ac:spMkLst>
        </pc:spChg>
        <pc:spChg chg="del">
          <ac:chgData name="Lianxin Xu" userId="2753379b-5c60-4556-8cfa-9b891bc5c6d4" providerId="ADAL" clId="{48964F33-C14D-4766-A9B4-FE9506FA172D}" dt="2025-09-18T19:02:43.526" v="2424" actId="478"/>
          <ac:spMkLst>
            <pc:docMk/>
            <pc:sldMk cId="2733280270" sldId="262"/>
            <ac:spMk id="3" creationId="{B10EA5DF-EEAC-4C68-BB9C-72F47BE95B76}"/>
          </ac:spMkLst>
        </pc:spChg>
        <pc:picChg chg="add">
          <ac:chgData name="Lianxin Xu" userId="2753379b-5c60-4556-8cfa-9b891bc5c6d4" providerId="ADAL" clId="{48964F33-C14D-4766-A9B4-FE9506FA172D}" dt="2025-09-18T19:02:53.116" v="2428"/>
          <ac:picMkLst>
            <pc:docMk/>
            <pc:sldMk cId="2733280270" sldId="262"/>
            <ac:picMk id="4" creationId="{E888FB9C-BFD7-4847-B408-28219D5425F3}"/>
          </ac:picMkLst>
        </pc:pic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1571655066" sldId="263"/>
        </pc:sldMkLst>
        <pc:spChg chg="del">
          <ac:chgData name="Lianxin Xu" userId="2753379b-5c60-4556-8cfa-9b891bc5c6d4" providerId="ADAL" clId="{48964F33-C14D-4766-A9B4-FE9506FA172D}" dt="2025-09-18T19:03:05.880" v="2431" actId="478"/>
          <ac:spMkLst>
            <pc:docMk/>
            <pc:sldMk cId="1571655066" sldId="263"/>
            <ac:spMk id="2" creationId="{A219A4B6-07F8-4FC1-8A09-628254C99A53}"/>
          </ac:spMkLst>
        </pc:spChg>
        <pc:spChg chg="del">
          <ac:chgData name="Lianxin Xu" userId="2753379b-5c60-4556-8cfa-9b891bc5c6d4" providerId="ADAL" clId="{48964F33-C14D-4766-A9B4-FE9506FA172D}" dt="2025-09-18T19:03:03.367" v="2430" actId="478"/>
          <ac:spMkLst>
            <pc:docMk/>
            <pc:sldMk cId="1571655066" sldId="263"/>
            <ac:spMk id="3" creationId="{AD7CFE98-3843-45D6-9BBD-56ACDB7D5245}"/>
          </ac:spMkLst>
        </pc:spChg>
        <pc:picChg chg="add">
          <ac:chgData name="Lianxin Xu" userId="2753379b-5c60-4556-8cfa-9b891bc5c6d4" providerId="ADAL" clId="{48964F33-C14D-4766-A9B4-FE9506FA172D}" dt="2025-09-18T19:03:27.387" v="2432"/>
          <ac:picMkLst>
            <pc:docMk/>
            <pc:sldMk cId="1571655066" sldId="263"/>
            <ac:picMk id="4" creationId="{A2386964-8FBD-4924-89B0-AC5E4A1A2D9A}"/>
          </ac:picMkLst>
        </pc:picChg>
      </pc:sldChg>
      <pc:sldChg chg="delSp modSp add del mod">
        <pc:chgData name="Lianxin Xu" userId="2753379b-5c60-4556-8cfa-9b891bc5c6d4" providerId="ADAL" clId="{48964F33-C14D-4766-A9B4-FE9506FA172D}" dt="2025-09-19T10:49:17.058" v="2473" actId="47"/>
        <pc:sldMkLst>
          <pc:docMk/>
          <pc:sldMk cId="137758258" sldId="264"/>
        </pc:sldMkLst>
        <pc:spChg chg="del">
          <ac:chgData name="Lianxin Xu" userId="2753379b-5c60-4556-8cfa-9b891bc5c6d4" providerId="ADAL" clId="{48964F33-C14D-4766-A9B4-FE9506FA172D}" dt="2025-09-18T19:13:44.364" v="2465" actId="478"/>
          <ac:spMkLst>
            <pc:docMk/>
            <pc:sldMk cId="137758258" sldId="264"/>
            <ac:spMk id="12" creationId="{90391EE1-65FC-46DA-9F72-F1EC4AC84547}"/>
          </ac:spMkLst>
        </pc:spChg>
        <pc:spChg chg="del">
          <ac:chgData name="Lianxin Xu" userId="2753379b-5c60-4556-8cfa-9b891bc5c6d4" providerId="ADAL" clId="{48964F33-C14D-4766-A9B4-FE9506FA172D}" dt="2025-09-18T19:13:44.364" v="2465" actId="478"/>
          <ac:spMkLst>
            <pc:docMk/>
            <pc:sldMk cId="137758258" sldId="264"/>
            <ac:spMk id="13" creationId="{5C93D3DE-327D-496E-8EB1-09D7A2259CDF}"/>
          </ac:spMkLst>
        </pc:spChg>
        <pc:spChg chg="mod">
          <ac:chgData name="Lianxin Xu" userId="2753379b-5c60-4556-8cfa-9b891bc5c6d4" providerId="ADAL" clId="{48964F33-C14D-4766-A9B4-FE9506FA172D}" dt="2025-09-18T19:13:50.640" v="2467" actId="20577"/>
          <ac:spMkLst>
            <pc:docMk/>
            <pc:sldMk cId="137758258" sldId="264"/>
            <ac:spMk id="16" creationId="{13D7320C-291E-427E-97A6-BE9EE9ED8FC9}"/>
          </ac:spMkLst>
        </pc:spChg>
        <pc:spChg chg="del">
          <ac:chgData name="Lianxin Xu" userId="2753379b-5c60-4556-8cfa-9b891bc5c6d4" providerId="ADAL" clId="{48964F33-C14D-4766-A9B4-FE9506FA172D}" dt="2025-09-18T19:13:46.532" v="2466" actId="478"/>
          <ac:spMkLst>
            <pc:docMk/>
            <pc:sldMk cId="137758258" sldId="264"/>
            <ac:spMk id="17" creationId="{DA1F8FAF-8358-47D3-8E6C-C64E9D52ABFD}"/>
          </ac:spMkLst>
        </pc:sp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1948646653" sldId="265"/>
        </pc:sldMkLst>
        <pc:spChg chg="del">
          <ac:chgData name="Lianxin Xu" userId="2753379b-5c60-4556-8cfa-9b891bc5c6d4" providerId="ADAL" clId="{48964F33-C14D-4766-A9B4-FE9506FA172D}" dt="2025-09-18T19:04:30.802" v="2436" actId="478"/>
          <ac:spMkLst>
            <pc:docMk/>
            <pc:sldMk cId="1948646653" sldId="265"/>
            <ac:spMk id="2" creationId="{DEC82B80-B6D4-40DB-AE91-EC27D50A812F}"/>
          </ac:spMkLst>
        </pc:spChg>
        <pc:spChg chg="del">
          <ac:chgData name="Lianxin Xu" userId="2753379b-5c60-4556-8cfa-9b891bc5c6d4" providerId="ADAL" clId="{48964F33-C14D-4766-A9B4-FE9506FA172D}" dt="2025-09-18T19:04:28.888" v="2435" actId="478"/>
          <ac:spMkLst>
            <pc:docMk/>
            <pc:sldMk cId="1948646653" sldId="265"/>
            <ac:spMk id="3" creationId="{4623D4C4-6737-4458-8B68-E590FCC25255}"/>
          </ac:spMkLst>
        </pc:spChg>
        <pc:picChg chg="add">
          <ac:chgData name="Lianxin Xu" userId="2753379b-5c60-4556-8cfa-9b891bc5c6d4" providerId="ADAL" clId="{48964F33-C14D-4766-A9B4-FE9506FA172D}" dt="2025-09-18T19:04:34.678" v="2437"/>
          <ac:picMkLst>
            <pc:docMk/>
            <pc:sldMk cId="1948646653" sldId="265"/>
            <ac:picMk id="4" creationId="{646F3E97-4BFD-4D26-A743-D8AE6E2900A1}"/>
          </ac:picMkLst>
        </pc:picChg>
      </pc:sldChg>
      <pc:sldChg chg="delSp add del mod">
        <pc:chgData name="Lianxin Xu" userId="2753379b-5c60-4556-8cfa-9b891bc5c6d4" providerId="ADAL" clId="{48964F33-C14D-4766-A9B4-FE9506FA172D}" dt="2025-09-19T10:49:17.058" v="2473" actId="47"/>
        <pc:sldMkLst>
          <pc:docMk/>
          <pc:sldMk cId="2225678633" sldId="266"/>
        </pc:sldMkLst>
        <pc:spChg chg="del">
          <ac:chgData name="Lianxin Xu" userId="2753379b-5c60-4556-8cfa-9b891bc5c6d4" providerId="ADAL" clId="{48964F33-C14D-4766-A9B4-FE9506FA172D}" dt="2025-09-18T19:13:22.094" v="2464" actId="478"/>
          <ac:spMkLst>
            <pc:docMk/>
            <pc:sldMk cId="2225678633" sldId="266"/>
            <ac:spMk id="11" creationId="{B38E5959-8B61-4B55-977E-1EE6EFA6EEAD}"/>
          </ac:spMkLst>
        </pc:spChg>
        <pc:spChg chg="del">
          <ac:chgData name="Lianxin Xu" userId="2753379b-5c60-4556-8cfa-9b891bc5c6d4" providerId="ADAL" clId="{48964F33-C14D-4766-A9B4-FE9506FA172D}" dt="2025-09-18T19:13:22.094" v="2464" actId="478"/>
          <ac:spMkLst>
            <pc:docMk/>
            <pc:sldMk cId="2225678633" sldId="266"/>
            <ac:spMk id="12" creationId="{90391EE1-65FC-46DA-9F72-F1EC4AC84547}"/>
          </ac:spMkLst>
        </pc:spChg>
        <pc:spChg chg="del">
          <ac:chgData name="Lianxin Xu" userId="2753379b-5c60-4556-8cfa-9b891bc5c6d4" providerId="ADAL" clId="{48964F33-C14D-4766-A9B4-FE9506FA172D}" dt="2025-09-18T19:13:22.094" v="2464" actId="478"/>
          <ac:spMkLst>
            <pc:docMk/>
            <pc:sldMk cId="2225678633" sldId="266"/>
            <ac:spMk id="13" creationId="{5C93D3DE-327D-496E-8EB1-09D7A2259CDF}"/>
          </ac:spMkLst>
        </pc:spChg>
        <pc:spChg chg="del">
          <ac:chgData name="Lianxin Xu" userId="2753379b-5c60-4556-8cfa-9b891bc5c6d4" providerId="ADAL" clId="{48964F33-C14D-4766-A9B4-FE9506FA172D}" dt="2025-09-18T19:13:22.094" v="2464" actId="478"/>
          <ac:spMkLst>
            <pc:docMk/>
            <pc:sldMk cId="2225678633" sldId="266"/>
            <ac:spMk id="16" creationId="{13D7320C-291E-427E-97A6-BE9EE9ED8FC9}"/>
          </ac:spMkLst>
        </pc:spChg>
        <pc:spChg chg="del">
          <ac:chgData name="Lianxin Xu" userId="2753379b-5c60-4556-8cfa-9b891bc5c6d4" providerId="ADAL" clId="{48964F33-C14D-4766-A9B4-FE9506FA172D}" dt="2025-09-18T19:13:22.094" v="2464" actId="478"/>
          <ac:spMkLst>
            <pc:docMk/>
            <pc:sldMk cId="2225678633" sldId="266"/>
            <ac:spMk id="17" creationId="{DA1F8FAF-8358-47D3-8E6C-C64E9D52ABFD}"/>
          </ac:spMkLst>
        </pc:sp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2182878422" sldId="267"/>
        </pc:sldMkLst>
        <pc:spChg chg="del">
          <ac:chgData name="Lianxin Xu" userId="2753379b-5c60-4556-8cfa-9b891bc5c6d4" providerId="ADAL" clId="{48964F33-C14D-4766-A9B4-FE9506FA172D}" dt="2025-09-18T19:05:28.301" v="2440" actId="478"/>
          <ac:spMkLst>
            <pc:docMk/>
            <pc:sldMk cId="2182878422" sldId="267"/>
            <ac:spMk id="2" creationId="{7CFAA4F5-6297-4A14-9158-8F2FECB0036A}"/>
          </ac:spMkLst>
        </pc:spChg>
        <pc:spChg chg="del">
          <ac:chgData name="Lianxin Xu" userId="2753379b-5c60-4556-8cfa-9b891bc5c6d4" providerId="ADAL" clId="{48964F33-C14D-4766-A9B4-FE9506FA172D}" dt="2025-09-18T19:05:30.225" v="2441" actId="478"/>
          <ac:spMkLst>
            <pc:docMk/>
            <pc:sldMk cId="2182878422" sldId="267"/>
            <ac:spMk id="3" creationId="{8DE8F809-0E6E-4A0C-987A-643B9B97EBE5}"/>
          </ac:spMkLst>
        </pc:spChg>
        <pc:picChg chg="add">
          <ac:chgData name="Lianxin Xu" userId="2753379b-5c60-4556-8cfa-9b891bc5c6d4" providerId="ADAL" clId="{48964F33-C14D-4766-A9B4-FE9506FA172D}" dt="2025-09-18T19:05:33.681" v="2442"/>
          <ac:picMkLst>
            <pc:docMk/>
            <pc:sldMk cId="2182878422" sldId="267"/>
            <ac:picMk id="4" creationId="{833FEF3D-D35E-4E76-8BAB-6B89B144BB31}"/>
          </ac:picMkLst>
        </pc:pic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2982442447" sldId="268"/>
        </pc:sldMkLst>
        <pc:spChg chg="del">
          <ac:chgData name="Lianxin Xu" userId="2753379b-5c60-4556-8cfa-9b891bc5c6d4" providerId="ADAL" clId="{48964F33-C14D-4766-A9B4-FE9506FA172D}" dt="2025-09-18T19:05:45.767" v="2445" actId="478"/>
          <ac:spMkLst>
            <pc:docMk/>
            <pc:sldMk cId="2982442447" sldId="268"/>
            <ac:spMk id="2" creationId="{D6310412-0D47-4A72-BCC1-BD7E3E55B35C}"/>
          </ac:spMkLst>
        </pc:spChg>
        <pc:spChg chg="del">
          <ac:chgData name="Lianxin Xu" userId="2753379b-5c60-4556-8cfa-9b891bc5c6d4" providerId="ADAL" clId="{48964F33-C14D-4766-A9B4-FE9506FA172D}" dt="2025-09-18T19:05:43.083" v="2444" actId="478"/>
          <ac:spMkLst>
            <pc:docMk/>
            <pc:sldMk cId="2982442447" sldId="268"/>
            <ac:spMk id="3" creationId="{B122C657-E5CA-48D0-B75F-3B6CCDE7A385}"/>
          </ac:spMkLst>
        </pc:spChg>
        <pc:picChg chg="add">
          <ac:chgData name="Lianxin Xu" userId="2753379b-5c60-4556-8cfa-9b891bc5c6d4" providerId="ADAL" clId="{48964F33-C14D-4766-A9B4-FE9506FA172D}" dt="2025-09-18T19:06:07.999" v="2446"/>
          <ac:picMkLst>
            <pc:docMk/>
            <pc:sldMk cId="2982442447" sldId="268"/>
            <ac:picMk id="4" creationId="{01A9E18A-861B-4645-8C09-1BAF1F92ADF7}"/>
          </ac:picMkLst>
        </pc:pic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3344471538" sldId="269"/>
        </pc:sldMkLst>
        <pc:spChg chg="del">
          <ac:chgData name="Lianxin Xu" userId="2753379b-5c60-4556-8cfa-9b891bc5c6d4" providerId="ADAL" clId="{48964F33-C14D-4766-A9B4-FE9506FA172D}" dt="2025-09-18T19:07:06.762" v="2449" actId="478"/>
          <ac:spMkLst>
            <pc:docMk/>
            <pc:sldMk cId="3344471538" sldId="269"/>
            <ac:spMk id="2" creationId="{F34AE1D7-B1F4-46F3-84F4-EB0B40D1749D}"/>
          </ac:spMkLst>
        </pc:spChg>
        <pc:spChg chg="del">
          <ac:chgData name="Lianxin Xu" userId="2753379b-5c60-4556-8cfa-9b891bc5c6d4" providerId="ADAL" clId="{48964F33-C14D-4766-A9B4-FE9506FA172D}" dt="2025-09-18T19:07:03.056" v="2448" actId="478"/>
          <ac:spMkLst>
            <pc:docMk/>
            <pc:sldMk cId="3344471538" sldId="269"/>
            <ac:spMk id="3" creationId="{4628C4E2-1EF3-4E98-A2BE-E3E4222D7914}"/>
          </ac:spMkLst>
        </pc:spChg>
        <pc:picChg chg="add">
          <ac:chgData name="Lianxin Xu" userId="2753379b-5c60-4556-8cfa-9b891bc5c6d4" providerId="ADAL" clId="{48964F33-C14D-4766-A9B4-FE9506FA172D}" dt="2025-09-18T19:07:13.189" v="2450"/>
          <ac:picMkLst>
            <pc:docMk/>
            <pc:sldMk cId="3344471538" sldId="269"/>
            <ac:picMk id="4" creationId="{ED2C4012-7F64-4E74-A483-C1227E191238}"/>
          </ac:picMkLst>
        </pc:pic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79767333" sldId="270"/>
        </pc:sldMkLst>
        <pc:spChg chg="del">
          <ac:chgData name="Lianxin Xu" userId="2753379b-5c60-4556-8cfa-9b891bc5c6d4" providerId="ADAL" clId="{48964F33-C14D-4766-A9B4-FE9506FA172D}" dt="2025-09-18T19:07:30.954" v="2453" actId="478"/>
          <ac:spMkLst>
            <pc:docMk/>
            <pc:sldMk cId="79767333" sldId="270"/>
            <ac:spMk id="2" creationId="{A81D8534-A138-4F5D-880C-E494D1CF2A5A}"/>
          </ac:spMkLst>
        </pc:spChg>
        <pc:spChg chg="del">
          <ac:chgData name="Lianxin Xu" userId="2753379b-5c60-4556-8cfa-9b891bc5c6d4" providerId="ADAL" clId="{48964F33-C14D-4766-A9B4-FE9506FA172D}" dt="2025-09-18T19:07:26.605" v="2452" actId="478"/>
          <ac:spMkLst>
            <pc:docMk/>
            <pc:sldMk cId="79767333" sldId="270"/>
            <ac:spMk id="3" creationId="{0C04A645-97D0-4723-AE25-4F54F3A84A98}"/>
          </ac:spMkLst>
        </pc:spChg>
        <pc:picChg chg="add">
          <ac:chgData name="Lianxin Xu" userId="2753379b-5c60-4556-8cfa-9b891bc5c6d4" providerId="ADAL" clId="{48964F33-C14D-4766-A9B4-FE9506FA172D}" dt="2025-09-18T19:07:56.186" v="2454"/>
          <ac:picMkLst>
            <pc:docMk/>
            <pc:sldMk cId="79767333" sldId="270"/>
            <ac:picMk id="4" creationId="{9541E793-E3C5-46B6-8BF1-ACB26726D6A4}"/>
          </ac:picMkLst>
        </pc:picChg>
      </pc:sldChg>
      <pc:sldChg chg="addSp delSp new del mod">
        <pc:chgData name="Lianxin Xu" userId="2753379b-5c60-4556-8cfa-9b891bc5c6d4" providerId="ADAL" clId="{48964F33-C14D-4766-A9B4-FE9506FA172D}" dt="2025-09-19T10:49:17.058" v="2473" actId="47"/>
        <pc:sldMkLst>
          <pc:docMk/>
          <pc:sldMk cId="4261731690" sldId="271"/>
        </pc:sldMkLst>
        <pc:spChg chg="del">
          <ac:chgData name="Lianxin Xu" userId="2753379b-5c60-4556-8cfa-9b891bc5c6d4" providerId="ADAL" clId="{48964F33-C14D-4766-A9B4-FE9506FA172D}" dt="2025-09-18T19:09:35.089" v="2457" actId="478"/>
          <ac:spMkLst>
            <pc:docMk/>
            <pc:sldMk cId="4261731690" sldId="271"/>
            <ac:spMk id="2" creationId="{97F9CDF0-7596-4668-90A4-21D8BAF3070F}"/>
          </ac:spMkLst>
        </pc:spChg>
        <pc:spChg chg="del">
          <ac:chgData name="Lianxin Xu" userId="2753379b-5c60-4556-8cfa-9b891bc5c6d4" providerId="ADAL" clId="{48964F33-C14D-4766-A9B4-FE9506FA172D}" dt="2025-09-18T19:09:32.790" v="2456" actId="478"/>
          <ac:spMkLst>
            <pc:docMk/>
            <pc:sldMk cId="4261731690" sldId="271"/>
            <ac:spMk id="3" creationId="{E9820C2F-6FF5-409F-91C0-21CD64D3D143}"/>
          </ac:spMkLst>
        </pc:spChg>
        <pc:picChg chg="add">
          <ac:chgData name="Lianxin Xu" userId="2753379b-5c60-4556-8cfa-9b891bc5c6d4" providerId="ADAL" clId="{48964F33-C14D-4766-A9B4-FE9506FA172D}" dt="2025-09-18T19:09:43.716" v="2458"/>
          <ac:picMkLst>
            <pc:docMk/>
            <pc:sldMk cId="4261731690" sldId="271"/>
            <ac:picMk id="4" creationId="{0F503B44-14F0-45B4-A3E0-3D42B25BE056}"/>
          </ac:picMkLst>
        </pc:picChg>
      </pc:sldChg>
      <pc:sldChg chg="addSp new del">
        <pc:chgData name="Lianxin Xu" userId="2753379b-5c60-4556-8cfa-9b891bc5c6d4" providerId="ADAL" clId="{48964F33-C14D-4766-A9B4-FE9506FA172D}" dt="2025-09-19T10:49:19.030" v="2474" actId="47"/>
        <pc:sldMkLst>
          <pc:docMk/>
          <pc:sldMk cId="2410427758" sldId="272"/>
        </pc:sldMkLst>
        <pc:picChg chg="add">
          <ac:chgData name="Lianxin Xu" userId="2753379b-5c60-4556-8cfa-9b891bc5c6d4" providerId="ADAL" clId="{48964F33-C14D-4766-A9B4-FE9506FA172D}" dt="2025-09-18T19:11:44.227" v="2461"/>
          <ac:picMkLst>
            <pc:docMk/>
            <pc:sldMk cId="2410427758" sldId="272"/>
            <ac:picMk id="4" creationId="{454862AE-CC1E-482D-A4CB-6CACC835A778}"/>
          </ac:picMkLst>
        </pc:picChg>
      </pc:sldChg>
      <pc:sldChg chg="add del ord">
        <pc:chgData name="Lianxin Xu" userId="2753379b-5c60-4556-8cfa-9b891bc5c6d4" providerId="ADAL" clId="{48964F33-C14D-4766-A9B4-FE9506FA172D}" dt="2025-09-19T14:15:57.545" v="3581" actId="47"/>
        <pc:sldMkLst>
          <pc:docMk/>
          <pc:sldMk cId="2297004011" sldId="273"/>
        </pc:sldMkLst>
      </pc:sldChg>
      <pc:sldChg chg="addSp modSp add mod">
        <pc:chgData name="Lianxin Xu" userId="2753379b-5c60-4556-8cfa-9b891bc5c6d4" providerId="ADAL" clId="{48964F33-C14D-4766-A9B4-FE9506FA172D}" dt="2025-09-19T14:09:43.560" v="2875" actId="1076"/>
        <pc:sldMkLst>
          <pc:docMk/>
          <pc:sldMk cId="3158310937" sldId="274"/>
        </pc:sldMkLst>
        <pc:spChg chg="add mod">
          <ac:chgData name="Lianxin Xu" userId="2753379b-5c60-4556-8cfa-9b891bc5c6d4" providerId="ADAL" clId="{48964F33-C14D-4766-A9B4-FE9506FA172D}" dt="2025-09-19T14:09:07.503" v="2851" actId="207"/>
          <ac:spMkLst>
            <pc:docMk/>
            <pc:sldMk cId="3158310937" sldId="274"/>
            <ac:spMk id="2" creationId="{D9CC0205-8DE1-4F67-84D6-CC30C7E6173F}"/>
          </ac:spMkLst>
        </pc:spChg>
        <pc:spChg chg="add mod">
          <ac:chgData name="Lianxin Xu" userId="2753379b-5c60-4556-8cfa-9b891bc5c6d4" providerId="ADAL" clId="{48964F33-C14D-4766-A9B4-FE9506FA172D}" dt="2025-09-19T14:09:43.560" v="2875" actId="1076"/>
          <ac:spMkLst>
            <pc:docMk/>
            <pc:sldMk cId="3158310937" sldId="274"/>
            <ac:spMk id="5" creationId="{7115074F-125B-4998-96CB-05CC6065DFB3}"/>
          </ac:spMkLst>
        </pc:spChg>
        <pc:spChg chg="add mod">
          <ac:chgData name="Lianxin Xu" userId="2753379b-5c60-4556-8cfa-9b891bc5c6d4" providerId="ADAL" clId="{48964F33-C14D-4766-A9B4-FE9506FA172D}" dt="2025-09-19T14:09:07.503" v="2851" actId="207"/>
          <ac:spMkLst>
            <pc:docMk/>
            <pc:sldMk cId="3158310937" sldId="274"/>
            <ac:spMk id="8" creationId="{666D69D8-2755-47B0-AB5A-683A465DBB02}"/>
          </ac:spMkLst>
        </pc:spChg>
        <pc:spChg chg="add mod">
          <ac:chgData name="Lianxin Xu" userId="2753379b-5c60-4556-8cfa-9b891bc5c6d4" providerId="ADAL" clId="{48964F33-C14D-4766-A9B4-FE9506FA172D}" dt="2025-09-19T14:09:25.015" v="2872" actId="20577"/>
          <ac:spMkLst>
            <pc:docMk/>
            <pc:sldMk cId="3158310937" sldId="274"/>
            <ac:spMk id="9" creationId="{1C27853A-5F1A-476C-B5EF-55A56AEE0C60}"/>
          </ac:spMkLst>
        </pc:spChg>
      </pc:sldChg>
      <pc:sldChg chg="addSp modSp add mod">
        <pc:chgData name="Lianxin Xu" userId="2753379b-5c60-4556-8cfa-9b891bc5c6d4" providerId="ADAL" clId="{48964F33-C14D-4766-A9B4-FE9506FA172D}" dt="2025-09-19T14:17:24.258" v="3590" actId="948"/>
        <pc:sldMkLst>
          <pc:docMk/>
          <pc:sldMk cId="3937288905" sldId="275"/>
        </pc:sldMkLst>
        <pc:spChg chg="add mod">
          <ac:chgData name="Lianxin Xu" userId="2753379b-5c60-4556-8cfa-9b891bc5c6d4" providerId="ADAL" clId="{48964F33-C14D-4766-A9B4-FE9506FA172D}" dt="2025-09-19T14:17:24.258" v="3590" actId="948"/>
          <ac:spMkLst>
            <pc:docMk/>
            <pc:sldMk cId="3937288905" sldId="275"/>
            <ac:spMk id="5" creationId="{EBD05442-78BB-4B44-9114-BA67F732F925}"/>
          </ac:spMkLst>
        </pc:spChg>
      </pc:sldChg>
      <pc:sldChg chg="delSp modSp add del mod ord">
        <pc:chgData name="Lianxin Xu" userId="2753379b-5c60-4556-8cfa-9b891bc5c6d4" providerId="ADAL" clId="{48964F33-C14D-4766-A9B4-FE9506FA172D}" dt="2025-09-19T14:07:34.812" v="2833" actId="47"/>
        <pc:sldMkLst>
          <pc:docMk/>
          <pc:sldMk cId="3707723761" sldId="276"/>
        </pc:sldMkLst>
        <pc:spChg chg="del mod">
          <ac:chgData name="Lianxin Xu" userId="2753379b-5c60-4556-8cfa-9b891bc5c6d4" providerId="ADAL" clId="{48964F33-C14D-4766-A9B4-FE9506FA172D}" dt="2025-09-19T13:03:49.425" v="2810" actId="21"/>
          <ac:spMkLst>
            <pc:docMk/>
            <pc:sldMk cId="3707723761" sldId="276"/>
            <ac:spMk id="4" creationId="{B35EF28D-E44B-B7DB-0EF5-C8058803DF81}"/>
          </ac:spMkLst>
        </pc:spChg>
      </pc:sldChg>
      <pc:sldChg chg="addSp modSp add mod ord">
        <pc:chgData name="Lianxin Xu" userId="2753379b-5c60-4556-8cfa-9b891bc5c6d4" providerId="ADAL" clId="{48964F33-C14D-4766-A9B4-FE9506FA172D}" dt="2025-09-19T14:17:10.693" v="3588" actId="207"/>
        <pc:sldMkLst>
          <pc:docMk/>
          <pc:sldMk cId="1364598510" sldId="277"/>
        </pc:sldMkLst>
        <pc:spChg chg="mod">
          <ac:chgData name="Lianxin Xu" userId="2753379b-5c60-4556-8cfa-9b891bc5c6d4" providerId="ADAL" clId="{48964F33-C14D-4766-A9B4-FE9506FA172D}" dt="2025-09-19T14:17:10.693" v="3588" actId="207"/>
          <ac:spMkLst>
            <pc:docMk/>
            <pc:sldMk cId="1364598510" sldId="277"/>
            <ac:spMk id="4" creationId="{44D8F6F9-8848-0302-2294-CB147B76F96B}"/>
          </ac:spMkLst>
        </pc:spChg>
        <pc:spChg chg="add mod">
          <ac:chgData name="Lianxin Xu" userId="2753379b-5c60-4556-8cfa-9b891bc5c6d4" providerId="ADAL" clId="{48964F33-C14D-4766-A9B4-FE9506FA172D}" dt="2025-09-19T14:17:05.210" v="3587" actId="1076"/>
          <ac:spMkLst>
            <pc:docMk/>
            <pc:sldMk cId="1364598510" sldId="277"/>
            <ac:spMk id="5" creationId="{9CDF51E9-E4BA-458F-A5F4-0B2A9D8569C0}"/>
          </ac:spMkLst>
        </pc:spChg>
      </pc:sldChg>
      <pc:sldChg chg="add del">
        <pc:chgData name="Lianxin Xu" userId="2753379b-5c60-4556-8cfa-9b891bc5c6d4" providerId="ADAL" clId="{48964F33-C14D-4766-A9B4-FE9506FA172D}" dt="2025-09-18T19:02:49.825" v="2427"/>
        <pc:sldMkLst>
          <pc:docMk/>
          <pc:sldMk cId="4262551552" sldId="869"/>
        </pc:sldMkLst>
      </pc:sldChg>
      <pc:sldMasterChg chg="addSldLayout">
        <pc:chgData name="Lianxin Xu" userId="2753379b-5c60-4556-8cfa-9b891bc5c6d4" providerId="ADAL" clId="{48964F33-C14D-4766-A9B4-FE9506FA172D}" dt="2025-09-16T08:35:04.016" v="0" actId="680"/>
        <pc:sldMasterMkLst>
          <pc:docMk/>
          <pc:sldMasterMk cId="1760924418" sldId="2147483648"/>
        </pc:sldMasterMkLst>
        <pc:sldLayoutChg chg="add">
          <pc:chgData name="Lianxin Xu" userId="2753379b-5c60-4556-8cfa-9b891bc5c6d4" providerId="ADAL" clId="{48964F33-C14D-4766-A9B4-FE9506FA172D}" dt="2025-09-16T08:35:04.016" v="0" actId="680"/>
          <pc:sldLayoutMkLst>
            <pc:docMk/>
            <pc:sldMasterMk cId="1760924418" sldId="2147483648"/>
            <pc:sldLayoutMk cId="2583062672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86118-AD96-4FB8-8C75-AA74351FF970}" type="datetimeFigureOut">
              <a:rPr lang="en-CH" smtClean="0"/>
              <a:t>23/09/2025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36AA-A4BF-4D45-A413-E918AF4229C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962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1BC9-4864-4CB0-938A-DFDA51BBA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8958B-EAEB-4049-89AC-441FA6CF0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306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89F9-B983-B89D-1C09-D167191C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9979-45C0-317F-EBCD-E747773B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35F9-9387-502F-F4EA-AAAFB063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1B99-7A2D-C14B-942F-DF642C66B5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8048-BEF9-F645-BB1F-39BB54F8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F3B2-30E9-3558-F31A-7D2BFCAD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B5E7-BC37-914F-A7DB-A35CA15B5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92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2494/photopolymer.33.18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8E2DD-E70E-4AC9-AD7A-317F2761FCC4}"/>
              </a:ext>
            </a:extLst>
          </p:cNvPr>
          <p:cNvSpPr txBox="1"/>
          <p:nvPr/>
        </p:nvSpPr>
        <p:spPr>
          <a:xfrm>
            <a:off x="551145" y="200417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ACF84-F7DB-4C96-BF04-0549BAF0F88B}"/>
              </a:ext>
            </a:extLst>
          </p:cNvPr>
          <p:cNvSpPr txBox="1"/>
          <p:nvPr/>
        </p:nvSpPr>
        <p:spPr>
          <a:xfrm>
            <a:off x="299841" y="570738"/>
            <a:ext cx="112085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with high specific surface area is favorable in catalysis, energy storage, and environmental applications.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suggest some strategy to create high specific surface area?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potential drawbacks of using materials with high specific surface area in the reactions?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A8C20-EFDA-4A18-A7B4-E7AA4FC4E389}"/>
              </a:ext>
            </a:extLst>
          </p:cNvPr>
          <p:cNvSpPr txBox="1"/>
          <p:nvPr/>
        </p:nvSpPr>
        <p:spPr>
          <a:xfrm>
            <a:off x="551145" y="189516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C1F57-E0A0-4705-ACE8-B2D7C622AE86}"/>
              </a:ext>
            </a:extLst>
          </p:cNvPr>
          <p:cNvSpPr txBox="1"/>
          <p:nvPr/>
        </p:nvSpPr>
        <p:spPr>
          <a:xfrm>
            <a:off x="299841" y="2295276"/>
            <a:ext cx="1120853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Polystyrene nanoparticles tends to aggregate in the suspension, due to strong van der Waals attraction.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propose some strategy to prevent the aggregation?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B17A2-B03F-49BF-A71C-4DD9E931693E}"/>
              </a:ext>
            </a:extLst>
          </p:cNvPr>
          <p:cNvSpPr txBox="1"/>
          <p:nvPr/>
        </p:nvSpPr>
        <p:spPr>
          <a:xfrm>
            <a:off x="299841" y="3486610"/>
            <a:ext cx="9142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Q1.</a:t>
            </a:r>
            <a:r>
              <a:rPr lang="en-GB" dirty="0"/>
              <a:t> </a:t>
            </a:r>
            <a:r>
              <a:rPr lang="en-GB" i="1" dirty="0"/>
              <a:t>You see a water strider walking on water. Why doesn’t it sink?</a:t>
            </a:r>
          </a:p>
          <a:p>
            <a:r>
              <a:rPr lang="en-GB" b="1" dirty="0"/>
              <a:t>Q2.</a:t>
            </a:r>
            <a:r>
              <a:rPr lang="en-GB" dirty="0"/>
              <a:t> </a:t>
            </a:r>
            <a:r>
              <a:rPr lang="en-GB" i="1" dirty="0"/>
              <a:t>Does buoyancy explain why the strider floats?</a:t>
            </a:r>
          </a:p>
          <a:p>
            <a:r>
              <a:rPr lang="en-GB" b="1" dirty="0"/>
              <a:t>Q3.</a:t>
            </a:r>
            <a:r>
              <a:rPr lang="en-GB" dirty="0"/>
              <a:t> </a:t>
            </a:r>
            <a:r>
              <a:rPr lang="en-GB" i="1" dirty="0"/>
              <a:t>Why are the legs so effective at staying dry?</a:t>
            </a:r>
          </a:p>
          <a:p>
            <a:r>
              <a:rPr lang="en-GB" b="1" dirty="0"/>
              <a:t>Q4.</a:t>
            </a:r>
            <a:r>
              <a:rPr lang="en-GB" dirty="0"/>
              <a:t> </a:t>
            </a:r>
            <a:r>
              <a:rPr lang="en-GB" i="1" dirty="0"/>
              <a:t>What happens at the molecular level at the leg–water interface?</a:t>
            </a:r>
          </a:p>
          <a:p>
            <a:r>
              <a:rPr lang="en-GB" b="1" dirty="0"/>
              <a:t>Q5.</a:t>
            </a:r>
            <a:r>
              <a:rPr lang="en-GB" dirty="0"/>
              <a:t> </a:t>
            </a:r>
            <a:r>
              <a:rPr lang="en-GB" i="1" dirty="0"/>
              <a:t>What do we see instead of penetration of the legs?</a:t>
            </a:r>
            <a:endParaRPr lang="en-GB" dirty="0"/>
          </a:p>
          <a:p>
            <a:r>
              <a:rPr lang="en-GB" b="1" dirty="0"/>
              <a:t>Q6.</a:t>
            </a:r>
            <a:r>
              <a:rPr lang="en-GB" dirty="0"/>
              <a:t> </a:t>
            </a:r>
            <a:r>
              <a:rPr lang="en-GB" i="1" dirty="0"/>
              <a:t>Where do we apply the same principles in technology?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5DCD1-BA6C-4D03-9BD9-A6586D808011}"/>
              </a:ext>
            </a:extLst>
          </p:cNvPr>
          <p:cNvSpPr txBox="1"/>
          <p:nvPr/>
        </p:nvSpPr>
        <p:spPr>
          <a:xfrm>
            <a:off x="551145" y="30865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F0B646C-0693-4AED-A2A9-E3A408E2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69" y="3141222"/>
            <a:ext cx="5143820" cy="33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66D991-6EF3-441D-B057-7C0D2BCC3DA3}"/>
              </a:ext>
            </a:extLst>
          </p:cNvPr>
          <p:cNvSpPr txBox="1"/>
          <p:nvPr/>
        </p:nvSpPr>
        <p:spPr>
          <a:xfrm>
            <a:off x="6842248" y="6555379"/>
            <a:ext cx="46661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</a:t>
            </a:r>
            <a:r>
              <a:rPr lang="en-GB" sz="800" dirty="0" err="1"/>
              <a:t>roadsendnaturalist.com</a:t>
            </a:r>
            <a:r>
              <a:rPr lang="en-GB" sz="800" dirty="0"/>
              <a:t>/</a:t>
            </a:r>
            <a:r>
              <a:rPr lang="en-GB" sz="800" dirty="0" err="1"/>
              <a:t>wp</a:t>
            </a:r>
            <a:r>
              <a:rPr lang="en-GB" sz="800" dirty="0"/>
              <a:t>-content/uploads/2022/05/water-strider-on-dark-</a:t>
            </a:r>
            <a:r>
              <a:rPr lang="en-GB" sz="800" dirty="0" err="1"/>
              <a:t>background.jpg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1679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8E2DD-E70E-4AC9-AD7A-317F2761FCC4}"/>
              </a:ext>
            </a:extLst>
          </p:cNvPr>
          <p:cNvSpPr txBox="1"/>
          <p:nvPr/>
        </p:nvSpPr>
        <p:spPr>
          <a:xfrm>
            <a:off x="551145" y="200417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ACF84-F7DB-4C96-BF04-0549BAF0F88B}"/>
              </a:ext>
            </a:extLst>
          </p:cNvPr>
          <p:cNvSpPr txBox="1"/>
          <p:nvPr/>
        </p:nvSpPr>
        <p:spPr>
          <a:xfrm>
            <a:off x="299841" y="853951"/>
            <a:ext cx="112085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with high specific surface area is favorable in catalysis, energy storage, and environmental applications.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suggest some strategy to create high specific surface area?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potential drawbacks of using materials with high specific surface area in the reactions?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0205-8DE1-4F67-84D6-CC30C7E6173F}"/>
              </a:ext>
            </a:extLst>
          </p:cNvPr>
          <p:cNvSpPr txBox="1"/>
          <p:nvPr/>
        </p:nvSpPr>
        <p:spPr>
          <a:xfrm>
            <a:off x="299841" y="2967335"/>
            <a:ext cx="2955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Reduction of particle size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Porous structure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Etching/surface roughness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5074F-125B-4998-96CB-05CC6065DFB3}"/>
              </a:ext>
            </a:extLst>
          </p:cNvPr>
          <p:cNvSpPr txBox="1"/>
          <p:nvPr/>
        </p:nvSpPr>
        <p:spPr>
          <a:xfrm>
            <a:off x="299841" y="4561113"/>
            <a:ext cx="4312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Thermal stability – Aggregation/Sintering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Mechanical stability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Limited mass/heat transport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consumption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D69D8-2755-47B0-AB5A-683A465DBB02}"/>
              </a:ext>
            </a:extLst>
          </p:cNvPr>
          <p:cNvSpPr txBox="1"/>
          <p:nvPr/>
        </p:nvSpPr>
        <p:spPr>
          <a:xfrm>
            <a:off x="299841" y="2563279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to create high specific surface area</a:t>
            </a:r>
            <a:endParaRPr lang="en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7853A-5F1A-476C-B5EF-55A56AEE0C60}"/>
              </a:ext>
            </a:extLst>
          </p:cNvPr>
          <p:cNvSpPr txBox="1"/>
          <p:nvPr/>
        </p:nvSpPr>
        <p:spPr>
          <a:xfrm>
            <a:off x="299841" y="4119936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drawbacks</a:t>
            </a:r>
            <a:endParaRPr lang="en-CH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1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8E2DD-E70E-4AC9-AD7A-317F2761FCC4}"/>
              </a:ext>
            </a:extLst>
          </p:cNvPr>
          <p:cNvSpPr txBox="1"/>
          <p:nvPr/>
        </p:nvSpPr>
        <p:spPr>
          <a:xfrm>
            <a:off x="551145" y="200417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CH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ACF84-F7DB-4C96-BF04-0549BAF0F88B}"/>
              </a:ext>
            </a:extLst>
          </p:cNvPr>
          <p:cNvSpPr txBox="1"/>
          <p:nvPr/>
        </p:nvSpPr>
        <p:spPr>
          <a:xfrm>
            <a:off x="299841" y="853951"/>
            <a:ext cx="1120853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Polystyrene nanoparticles tends to aggregate in the suspension, due to strong van der Waals attraction.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propose some strategy to prevent the aggregation?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05442-78BB-4B44-9114-BA67F732F925}"/>
              </a:ext>
            </a:extLst>
          </p:cNvPr>
          <p:cNvSpPr txBox="1"/>
          <p:nvPr/>
        </p:nvSpPr>
        <p:spPr>
          <a:xfrm>
            <a:off x="299841" y="1841863"/>
            <a:ext cx="11456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Non-polar solvent (for example, n-hexane)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Using surfactants – hydrophobic tails of surfactants adsorbed onto polystyrene particles surface, exposing the hydrophilic heads of surfactants to water (like a protecting shell)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Surface charge modification – increasing particle surface charge density by adding charged functional groups; isolating the particles by electrostatic repulsion</a:t>
            </a:r>
          </a:p>
        </p:txBody>
      </p:sp>
    </p:spTree>
    <p:extLst>
      <p:ext uri="{BB962C8B-B14F-4D97-AF65-F5344CB8AC3E}">
        <p14:creationId xmlns:p14="http://schemas.microsoft.com/office/powerpoint/2010/main" val="393728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67366-8B60-413A-88C2-5CCA48A1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D8F6F9-8848-0302-2294-CB147B76F96B}"/>
              </a:ext>
            </a:extLst>
          </p:cNvPr>
          <p:cNvSpPr txBox="1"/>
          <p:nvPr/>
        </p:nvSpPr>
        <p:spPr>
          <a:xfrm>
            <a:off x="480064" y="751344"/>
            <a:ext cx="72512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A1.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Because of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surface tension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hydrogen bonds between water molecules create a strong cohesive skin at the air–water interface that resists penetration.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A2.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No. The insect is too light; Archimedes’ buoyancy force is negligible. The support comes mainly from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capillary forces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along the deformed interface.</a:t>
            </a:r>
          </a:p>
          <a:p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A3.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They are covered with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micro- and nanostructured hairs (like microvilli)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coated in wax, making them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superhydrophobic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 Water can’t wet them, and the contact angle is very high.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A4.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Hydrophobic coatings reduce van der Waals attraction to water, while water prefers to H-bond with itself. The result: water is excluded, and the leg presses down without penetrating, creating visible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dimples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A5.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The water surface bends downward (concave meniscus) but remains intact — capillary forces hold the leg up.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SEM image showing the surface of a water strider's leg. The micro-hairs rise obliquely on the leg surface, and the tip of each micro-hair is bent like a hook. This can be seen in the yellow dotted rectangle. The area enclosed by the white dotted rectangle is described in Sec. 4.1. The definitions of r, l and D are given in Fig. 3 and Sec. 2.1.">
            <a:extLst>
              <a:ext uri="{FF2B5EF4-FFF2-40B4-BE49-F238E27FC236}">
                <a16:creationId xmlns:a16="http://schemas.microsoft.com/office/drawing/2014/main" id="{D4DB5F11-76BC-D99B-62B3-DF711941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29" y="2590590"/>
            <a:ext cx="4344147" cy="19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8ABCB-C819-D6D9-B1BE-389345319A67}"/>
              </a:ext>
            </a:extLst>
          </p:cNvPr>
          <p:cNvSpPr txBox="1"/>
          <p:nvPr/>
        </p:nvSpPr>
        <p:spPr>
          <a:xfrm>
            <a:off x="8134271" y="4606365"/>
            <a:ext cx="357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3"/>
              </a:rPr>
              <a:t>10.2494/photopolymer.33.185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F51E9-E4BA-458F-A5F4-0B2A9D8569C0}"/>
              </a:ext>
            </a:extLst>
          </p:cNvPr>
          <p:cNvSpPr txBox="1"/>
          <p:nvPr/>
        </p:nvSpPr>
        <p:spPr>
          <a:xfrm>
            <a:off x="480064" y="167935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9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59D38-5C8B-7DB9-DB5B-E6C43DFA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C7BFD0-503B-4B3F-303F-E8398B8F4491}"/>
              </a:ext>
            </a:extLst>
          </p:cNvPr>
          <p:cNvSpPr txBox="1"/>
          <p:nvPr/>
        </p:nvSpPr>
        <p:spPr>
          <a:xfrm>
            <a:off x="669071" y="490653"/>
            <a:ext cx="10841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A6.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- superhydrophobic coatings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(self-cleaning “lotus effect”). The lotus effect is the phenomenon where water droplets roll off a lotus leaf, carrying dirt with them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antifouling surfaces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(materials engineered to prevent organisms from sticking and growing on them, especially in aquatic environment),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drag-reducing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ship hulls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- microfluidics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where control of wetting and capillary forces is critical.</a:t>
            </a:r>
          </a:p>
        </p:txBody>
      </p:sp>
      <p:pic>
        <p:nvPicPr>
          <p:cNvPr id="3076" name="Picture 4" descr="shutterstock_205030072-min">
            <a:extLst>
              <a:ext uri="{FF2B5EF4-FFF2-40B4-BE49-F238E27FC236}">
                <a16:creationId xmlns:a16="http://schemas.microsoft.com/office/drawing/2014/main" id="{1500FE4A-3A88-2A55-B50A-3AD0111A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41" y="3267635"/>
            <a:ext cx="3886853" cy="25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742DA-F71C-D8EA-176D-684FBE1209F3}"/>
              </a:ext>
            </a:extLst>
          </p:cNvPr>
          <p:cNvSpPr txBox="1"/>
          <p:nvPr/>
        </p:nvSpPr>
        <p:spPr>
          <a:xfrm>
            <a:off x="3623655" y="5998015"/>
            <a:ext cx="446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www.properla.co.uk</a:t>
            </a:r>
            <a:r>
              <a:rPr lang="en-GB" dirty="0"/>
              <a:t>/lotus-effect/</a:t>
            </a:r>
          </a:p>
        </p:txBody>
      </p:sp>
    </p:spTree>
    <p:extLst>
      <p:ext uri="{BB962C8B-B14F-4D97-AF65-F5344CB8AC3E}">
        <p14:creationId xmlns:p14="http://schemas.microsoft.com/office/powerpoint/2010/main" val="93508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582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Lianxin Xu</dc:creator>
  <cp:lastModifiedBy>Lianxin Xu</cp:lastModifiedBy>
  <cp:revision>12</cp:revision>
  <dcterms:created xsi:type="dcterms:W3CDTF">2025-09-16T08:34:57Z</dcterms:created>
  <dcterms:modified xsi:type="dcterms:W3CDTF">2025-09-23T08:53:50Z</dcterms:modified>
</cp:coreProperties>
</file>